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3" r:id="rId3"/>
    <p:sldId id="277" r:id="rId4"/>
    <p:sldId id="278" r:id="rId5"/>
    <p:sldId id="279" r:id="rId6"/>
    <p:sldId id="260" r:id="rId7"/>
    <p:sldId id="269" r:id="rId8"/>
    <p:sldId id="274" r:id="rId9"/>
    <p:sldId id="275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C61803-68ED-4439-96B1-86C67DA840EF}" type="datetimeFigureOut">
              <a:rPr lang="ru-RU" smtClean="0"/>
              <a:pPr/>
              <a:t>04.02.25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2129341-CA50-41E4-BC08-12F83F245D5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5373216"/>
            <a:ext cx="6400800" cy="115212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76672"/>
            <a:ext cx="8229600" cy="4248472"/>
          </a:xfrm>
        </p:spPr>
        <p:txBody>
          <a:bodyPr>
            <a:normAutofit/>
          </a:bodyPr>
          <a:lstStyle/>
          <a:p>
            <a:r>
              <a:rPr lang="ru-RU" b="1" dirty="0"/>
              <a:t>Возможности образовательного портала «ЯКласс» для повышения </a:t>
            </a:r>
            <a:r>
              <a:rPr lang="ru-RU" b="1" dirty="0" smtClean="0"/>
              <a:t>качества знаний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0223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образом образовательный ресурс «ЯКласс» помогает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решать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следующие задачи: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174976"/>
          </a:xfrm>
        </p:spPr>
        <p:txBody>
          <a:bodyPr>
            <a:normAutofit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повысить интерес к изучению предмета;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повысить процент выполнения домашних заданий;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подготавливать учащихся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олимпиадам различного уровня, ВПР, ОГЭ и ЕГЭ.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повысить качество обучения часто отсутствующих учащихся;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учить детей самообразованию;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развивать компетенции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2617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5400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http://www.yaklass.ru/  – образовательный ресурс для учеников, учителей, родителей. Компания работает с 2007 года и является резидентом «Сколково».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 действующий цифровой образовательный ресурс с базой из 10 миллионов заданий по 13 предметам школьной программы, на которые легко зайти даже с мобильного устройства.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«ЯКласс» (приложение к «Дневник.ru») – это гибкий образовательный ресурс, который способствует индивидуализации образования. </a:t>
            </a:r>
          </a:p>
          <a:p>
            <a:pPr>
              <a:buNone/>
            </a:pPr>
            <a:endParaRPr lang="ru-RU" dirty="0"/>
          </a:p>
          <a:p>
            <a:pPr lvl="0"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«ЯКласс» включает множество вариантов использования.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Вариант 1. Учитель работает с «ЯКласс» на уроке.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«ЯКласс» адаптирован для работы с проектором, интерактивной доской или широким экраном компьютера. Имея необходимое оснащения, я делаю свои уроки более увлекательными. Решение интерактивных задач у доски мотивирует обучающихся. Делает их более уверенными. Советую использовать «ЯКласс» в режиме презентации.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9817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 2. Учитель рекомендует темы на «ЯКласс».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68952" cy="544522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Рекомендует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темы для самостоятельного изучения дома или в классе. При наличии Интернета обучающийся может заниматься на любом устройстве. Будь то смартфон, планшет или компьютер. В «ЯКласс» успехи обучающихся как на ладони. Система автоматически собирает результаты обучающихся и отображает в портфолио «ЯКласс». В «Портфолио класса» можно увидеть краткую информации о классе, в блоке «Освоение предметов» - увидеть детальный отчёт о каждом ученике.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детальном отчёте есть следующая информация: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1) освоение тем по предмету;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2) рекомендуемые отметки;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3) затраченное на решение задач время;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4) количество попыток.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Отчёт можно сохранить в электронном виде или распечатать.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Также в «Порфолио класса» есть следующая информация: популярные в классе темы за последние 30 дней, статистика активности класса, краткая ежемесячная статистика.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 3. Учитель выдаёт домашние или контрольные задания.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291264" cy="5373216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разделе «Проверочные работы» учитель может выдать домашние, контрольные и диагностические работы. Система автоматических их проверит и выдаст результат каждого ученика. В ходе выполнения работы заполнится статистика по учащимся. Учитель, который выдал 10 удачных проверочных работ, получает сертификат «Апробатор электронных образовательных технологий». Создание домашнего задания или проверочной работы занимает менее 5 минут и включает в себя 3 шага: выбор заданий, выбор учащихся, выдача заданий. «Проверочную работу» можно проводить в конце урока. Одни ученики подключаются к «ЯКлассу» и выполняют работу в электронном виде, другие получают распечатанную проверочную работу, которую можно проверить после урока. Распечатка заданий пригодится, если: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 у обучающегося нет компьютера, смартфона, планшета;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 у обучающегося трудности с доступом к Интернету.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32656"/>
            <a:ext cx="7772400" cy="5687144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«ЯКласс» содержит теоретический блок, тренировочные, домашние, проверочные работы. Есть множество открытых заданий, на которых ученик может потренироваться, отработать умения, проверить усвоение материала.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Уникальная особенность сайта «ЯКласс» заключается в том, что каждое задание и тест имеет множество вариантов с разными условиями (50 и более вариантов каждого задания). Ответы на такие задания невозможно списать ни в Интернете, ни у соседа по парте, ни с ГДЗ. Осуществляется принцип «бесконечной» тренировки и обучения на собственных ошибках. В случае неверного ответа на задание система даёт подсказку в виде теории и разбора решения данного задания.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70186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даёт «Якласс»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учителю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Появляется дополнительная возможность организации образовательного процесса с применением инновационных технологий за счет: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988840"/>
            <a:ext cx="8496944" cy="4869160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реализации системно-деятельностного подхода в процессе обучения;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реализации принципа построения индивидуальной образовательной траектории учащихся;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организации учебного процесса как на уроке, так и во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внеурочное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время (дистанционно);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реализации дифференцированного подхода (разноуровневые задания);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использования естественного мотивирующего фактора (у детей формируется психологическая уверенность в собственных силах);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повышения ИКТ-компетентности учащихся;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наличия большого спектра заданий для самостоятельной работы;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автоматического учёта результатов (результаты выполнения работ сразу отображаются в разделе «Результаты учащихся»);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анализа усвоения учебного материала и выявления проблемных тем.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70186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помощью электронного образовательного ресурса «ЯКласс»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экономиться 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много времени в работе со следующими учащимися: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54006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/>
          </a:p>
          <a:p>
            <a:pPr algn="just"/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Неуспевающие ученики. Обучающиеся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могут исправлять двойки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на платформе «ЯКласс». </a:t>
            </a:r>
          </a:p>
          <a:p>
            <a:pPr algn="just"/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  Ученики, которые желают улучшить оценку, например, четвертную. Такому ученику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можно создать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на «ЯКласс» индивидуальное задание. </a:t>
            </a:r>
          </a:p>
          <a:p>
            <a:pPr algn="just"/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Ученики, которые находятся на длительном лечении и для которых надо организовать дистанционное обучение. «ЯКласс» предоставляет настоящее дистанционное образование с красочной теорией, тренировочными и проверочными заданиями. </a:t>
            </a:r>
          </a:p>
          <a:p>
            <a:pPr algn="just"/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Ученики целых классов, выведенных на карантин или в случае актированных дней. «ЯКласс» и здесь приходит на помощь.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Можно выставить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ссылку с теорией и проверочные работы, которые надо выполнять на платформе.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При проверке заданий видно,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кто из учащихся выполнил работу, в каком объеме, сколько времени потратил, какие задания решил полностью, а какие частично или не решил вовсе.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578298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даёт «Якласс» учащимся? </a:t>
            </a:r>
            <a:b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Этот портал можно рассматривать как тренажёр, в основе которого – обучение на собственных ошибках. Поэтому он помогает ученику самостоятельно освоить любую тему, найти задания для подготовки к контрольным, Всероссийским проверочным работам и государственным экзаменам.</a:t>
            </a:r>
            <a:b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Кроме того, ученики имеют возможность: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348880"/>
            <a:ext cx="8496944" cy="424847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бесконечно выполнять задания, которые никогда не повторяются (в случае ошибки система пошагово объясняет, как правильно выполнить задание, отсылает к теоретическому материалу, что реально помогает понять учебный материал);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выбора индивидуальной траектории обучения, т. е. каждое задание имеет десятки новых генераций, что позволяет каждому ученику в классе иметь собственное задание, при этом отсутствует возможность списывания;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видеть отсчёт времени при выполнении заданий и учиться работать в указанных временных рамках;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получить независимую оценку своей работы, что положительно влияет на отношения между учителем и учеником;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повторить нужную тему перед контрольной или проверочной работой;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самостоятельно и дистанционно обучаться;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заработать оценки даже в период отсутствия в школе;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улучшить свой результат по предмету;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проявить себя и стать лидером в классе или даже в школе.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481</TotalTime>
  <Words>1083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Возможности образовательного портала «ЯКласс» для повышения качества знаний </vt:lpstr>
      <vt:lpstr>Презентация PowerPoint</vt:lpstr>
      <vt:lpstr>«ЯКласс» включает множество вариантов использования. </vt:lpstr>
      <vt:lpstr>Вариант 2. Учитель рекомендует темы на «ЯКласс».  </vt:lpstr>
      <vt:lpstr>Вариант 3. Учитель выдаёт домашние или контрольные задания. </vt:lpstr>
      <vt:lpstr>Презентация PowerPoint</vt:lpstr>
      <vt:lpstr>Что даёт «Якласс» учителю?  Появляется дополнительная возможность организации образовательного процесса с применением инновационных технологий за счет:</vt:lpstr>
      <vt:lpstr>С помощью электронного образовательного ресурса «ЯКласс»  экономиться много времени в работе со следующими учащимися:  </vt:lpstr>
      <vt:lpstr>Что даёт «Якласс» учащимся?  Этот портал можно рассматривать как тренажёр, в основе которого – обучение на собственных ошибках. Поэтому он помогает ученику самостоятельно освоить любую тему, найти задания для подготовки к контрольным, Всероссийским проверочным работам и государственным экзаменам. Кроме того, ученики имеют возможность: </vt:lpstr>
      <vt:lpstr>Таким образом образовательный ресурс «ЯКласс» помогает решать следующие задачи: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EP</cp:lastModifiedBy>
  <cp:revision>50</cp:revision>
  <dcterms:created xsi:type="dcterms:W3CDTF">2020-12-08T19:49:49Z</dcterms:created>
  <dcterms:modified xsi:type="dcterms:W3CDTF">2025-02-04T08:51:51Z</dcterms:modified>
</cp:coreProperties>
</file>