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3982-2EC9-47B7-BC04-51ECD31AE0A2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5047347-5E76-46E9-ADA7-D6A0182B9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3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3982-2EC9-47B7-BC04-51ECD31AE0A2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347-5E76-46E9-ADA7-D6A0182B9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3982-2EC9-47B7-BC04-51ECD31AE0A2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347-5E76-46E9-ADA7-D6A0182B9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0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3982-2EC9-47B7-BC04-51ECD31AE0A2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347-5E76-46E9-ADA7-D6A0182B9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4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4D73982-2EC9-47B7-BC04-51ECD31AE0A2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5047347-5E76-46E9-ADA7-D6A0182B9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8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3982-2EC9-47B7-BC04-51ECD31AE0A2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347-5E76-46E9-ADA7-D6A0182B9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5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3982-2EC9-47B7-BC04-51ECD31AE0A2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347-5E76-46E9-ADA7-D6A0182B9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6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3982-2EC9-47B7-BC04-51ECD31AE0A2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347-5E76-46E9-ADA7-D6A0182B9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6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3982-2EC9-47B7-BC04-51ECD31AE0A2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347-5E76-46E9-ADA7-D6A0182B9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2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3982-2EC9-47B7-BC04-51ECD31AE0A2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347-5E76-46E9-ADA7-D6A0182B9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0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3982-2EC9-47B7-BC04-51ECD31AE0A2}" type="datetimeFigureOut">
              <a:rPr lang="ru-RU" smtClean="0"/>
              <a:t>06.11.2024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347-5E76-46E9-ADA7-D6A0182B9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4D73982-2EC9-47B7-BC04-51ECD31AE0A2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5047347-5E76-46E9-ADA7-D6A0182B9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6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ero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10" y="3918944"/>
            <a:ext cx="5224989" cy="2939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0177">
            <a:off x="245088" y="464540"/>
            <a:ext cx="4141393" cy="3106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889">
            <a:off x="7511549" y="472805"/>
            <a:ext cx="4512726" cy="3008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" y="3525617"/>
            <a:ext cx="4294909" cy="3266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51" y="4151524"/>
            <a:ext cx="4652997" cy="26148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17" y="981797"/>
            <a:ext cx="4780531" cy="32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90945"/>
            <a:ext cx="10058400" cy="1440873"/>
          </a:xfrm>
        </p:spPr>
        <p:txBody>
          <a:bodyPr/>
          <a:lstStyle/>
          <a:p>
            <a:pPr algn="ctr"/>
            <a:r>
              <a:rPr lang="en-US" dirty="0" smtClean="0"/>
              <a:t>THEME: </a:t>
            </a:r>
            <a:r>
              <a:rPr lang="en-US" u="sng" dirty="0" smtClean="0"/>
              <a:t>FILMS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4" y="2121407"/>
            <a:ext cx="10515600" cy="4459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Our aim is</a:t>
            </a:r>
            <a:r>
              <a:rPr lang="en-US" sz="4000" dirty="0" smtClean="0"/>
              <a:t>:</a:t>
            </a:r>
          </a:p>
          <a:p>
            <a:r>
              <a:rPr lang="en-US" sz="3600" dirty="0" smtClean="0"/>
              <a:t>to </a:t>
            </a:r>
            <a:r>
              <a:rPr lang="en-US" sz="3600" dirty="0"/>
              <a:t>learn the words </a:t>
            </a:r>
            <a:r>
              <a:rPr lang="en-US" sz="3600" dirty="0" smtClean="0"/>
              <a:t>about films</a:t>
            </a:r>
            <a:r>
              <a:rPr lang="ru-RU" sz="3600" dirty="0" smtClean="0"/>
              <a:t> </a:t>
            </a:r>
            <a:r>
              <a:rPr lang="en-US" sz="3600" dirty="0" smtClean="0"/>
              <a:t>and filmmaking by heart</a:t>
            </a:r>
            <a:endParaRPr lang="en-US" sz="36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3200" dirty="0"/>
              <a:t>We are going to:</a:t>
            </a:r>
          </a:p>
          <a:p>
            <a:r>
              <a:rPr lang="en-US" sz="3200" dirty="0" smtClean="0"/>
              <a:t>Read and translate the </a:t>
            </a:r>
            <a:r>
              <a:rPr lang="en-US" sz="3200" dirty="0"/>
              <a:t>words</a:t>
            </a:r>
          </a:p>
          <a:p>
            <a:r>
              <a:rPr lang="en-US" sz="3200" dirty="0" smtClean="0"/>
              <a:t>Speak about types of films and describe them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9734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66256"/>
            <a:ext cx="10515600" cy="6788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MATCH New words WITH THEIR TRANSLATIONS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21310651">
            <a:off x="287285" y="940089"/>
            <a:ext cx="5390077" cy="5710219"/>
          </a:xfr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comedy, action, western, science fiction, mystery, adventure, romance, crime, special effects, plot, acting, set, action-packed, stunts, box office, starring, cast, costumes, scenery, blockbuster, filmmaking, script, location, casting session, crew</a:t>
            </a:r>
            <a:r>
              <a:rPr lang="en-US" sz="3200" dirty="0" smtClean="0"/>
              <a:t>, </a:t>
            </a:r>
            <a:r>
              <a:rPr lang="en-US" sz="3200" dirty="0"/>
              <a:t>visual effects, edit, low-budget, day's shooting, rehearse, team spirit</a:t>
            </a:r>
            <a:endParaRPr lang="ru-RU" sz="3200" dirty="0"/>
          </a:p>
          <a:p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 rot="400525">
            <a:off x="5790464" y="1196940"/>
            <a:ext cx="6055123" cy="533598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/>
              <a:t>локация, кастинг, съемочная группа,</a:t>
            </a:r>
            <a:r>
              <a:rPr lang="en-US" sz="2600" dirty="0" smtClean="0"/>
              <a:t> </a:t>
            </a:r>
            <a:r>
              <a:rPr lang="ru-RU" sz="2600" dirty="0" smtClean="0"/>
              <a:t>научная фантастика, кассовые сборы, в главных ролях, мистика,</a:t>
            </a:r>
            <a:r>
              <a:rPr lang="en-US" sz="2600" dirty="0" smtClean="0"/>
              <a:t> </a:t>
            </a:r>
            <a:r>
              <a:rPr lang="ru-RU" sz="2600" dirty="0" smtClean="0"/>
              <a:t>приключения, визуальные эффекты, монтаж, малобюджетный фильм, романтика, криминал, спецэффекты, сюжет, актерская игра, декорации, комедия, боевик, вестерн, захватывающий сюжет, трюки,</a:t>
            </a:r>
            <a:r>
              <a:rPr lang="en-US" sz="2600" dirty="0" smtClean="0"/>
              <a:t> </a:t>
            </a:r>
            <a:r>
              <a:rPr lang="ru-RU" sz="2600" dirty="0" smtClean="0"/>
              <a:t>актерский состав, костюмы, декорации, блокбастер,</a:t>
            </a:r>
            <a:r>
              <a:rPr lang="en-US" sz="2600" dirty="0" smtClean="0"/>
              <a:t> </a:t>
            </a:r>
            <a:r>
              <a:rPr lang="ru-RU" sz="2600" dirty="0" smtClean="0"/>
              <a:t>кинопроизводство, сценарий, актерский состав, дневной съемочный день, репетиция, командный дух</a:t>
            </a:r>
          </a:p>
        </p:txBody>
      </p:sp>
    </p:spTree>
    <p:extLst>
      <p:ext uri="{BB962C8B-B14F-4D97-AF65-F5344CB8AC3E}">
        <p14:creationId xmlns:p14="http://schemas.microsoft.com/office/powerpoint/2010/main" val="122207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65" y="484633"/>
            <a:ext cx="11319162" cy="6375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dirty="0" smtClean="0"/>
              <a:t>Put the words in the appropriate box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65" y="1454727"/>
            <a:ext cx="10958944" cy="4973781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actor</a:t>
            </a:r>
            <a:r>
              <a:rPr lang="en-US" sz="3200" dirty="0"/>
              <a:t>, review, actress, director, comedy, producer, scriptwriter, act, cameraman, set designer, horror, costume designer, perform, shoot, western, star in, direct, thriller, actress, make-up artist, produce, musical, animated, adventure, epic</a:t>
            </a:r>
            <a:endParaRPr lang="ru-RU" sz="32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52398"/>
              </p:ext>
            </p:extLst>
          </p:nvPr>
        </p:nvGraphicFramePr>
        <p:xfrm>
          <a:off x="845127" y="4239491"/>
          <a:ext cx="9698182" cy="2072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6982">
                  <a:extLst>
                    <a:ext uri="{9D8B030D-6E8A-4147-A177-3AD203B41FA5}">
                      <a16:colId xmlns:a16="http://schemas.microsoft.com/office/drawing/2014/main" val="2658632406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885384765"/>
                    </a:ext>
                  </a:extLst>
                </a:gridCol>
              </a:tblGrid>
              <a:tr h="6908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PEOPLE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847217"/>
                  </a:ext>
                </a:extLst>
              </a:tr>
              <a:tr h="6908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VERBS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1643880"/>
                  </a:ext>
                </a:extLst>
              </a:tr>
              <a:tr h="6908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TYPES OF FILMS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010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0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5637" y="124692"/>
            <a:ext cx="11346872" cy="803563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/>
              <a:t>Match the types of films with their </a:t>
            </a:r>
            <a:r>
              <a:rPr lang="en-US" sz="3600" b="1" i="1" dirty="0" smtClean="0"/>
              <a:t>descriptions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415637" y="928255"/>
            <a:ext cx="5611090" cy="59297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/>
              <a:t>1. </a:t>
            </a:r>
            <a:r>
              <a:rPr lang="en-US" sz="2100" b="0" dirty="0"/>
              <a:t>In these films characters go through challenges that usually include violence, fighting and chases. The strong </a:t>
            </a:r>
            <a:r>
              <a:rPr lang="en-US" sz="2100" b="0" dirty="0">
                <a:hlinkClick r:id="rId2" tooltip="Hero"/>
              </a:rPr>
              <a:t>hero</a:t>
            </a:r>
            <a:r>
              <a:rPr lang="en-US" sz="2100" b="0" dirty="0"/>
              <a:t> struggles against villains in life-threatening situations. These films typically ends in victory for the hero</a:t>
            </a:r>
            <a:r>
              <a:rPr lang="en-US" sz="2100" b="0" dirty="0" smtClean="0"/>
              <a:t>.</a:t>
            </a:r>
            <a:endParaRPr lang="ru-RU" sz="2100" b="0" dirty="0" smtClean="0"/>
          </a:p>
          <a:p>
            <a:pPr marL="0" indent="0">
              <a:buNone/>
            </a:pPr>
            <a:r>
              <a:rPr lang="en-US" sz="2100" b="0" dirty="0"/>
              <a:t>2. The heroes in such films usually find themselves in exotic locations. They are involved in exciting actions like looking for an unknown land, or </a:t>
            </a:r>
            <a:r>
              <a:rPr lang="en-US" sz="2100" b="0" dirty="0" smtClean="0"/>
              <a:t>trying </a:t>
            </a:r>
            <a:r>
              <a:rPr lang="en-US" sz="2100" b="0" dirty="0"/>
              <a:t>to save friends or get back home from an inhabitant island</a:t>
            </a:r>
            <a:r>
              <a:rPr lang="en-US" sz="2100" b="0" dirty="0" smtClean="0"/>
              <a:t>.</a:t>
            </a:r>
            <a:endParaRPr lang="ru-RU" sz="2100" b="0" dirty="0" smtClean="0"/>
          </a:p>
          <a:p>
            <a:pPr marL="0" indent="0">
              <a:buNone/>
            </a:pPr>
            <a:r>
              <a:rPr lang="en-US" sz="2100" b="0" dirty="0"/>
              <a:t>3. These films are about love and relationships. The characters often have to face some problems to the way to their happiness. </a:t>
            </a:r>
            <a:endParaRPr lang="ru-RU" sz="2100" b="0" dirty="0" smtClean="0"/>
          </a:p>
          <a:p>
            <a:pPr marL="0" indent="0">
              <a:buNone/>
            </a:pPr>
            <a:r>
              <a:rPr lang="en-US" sz="2100" b="0" dirty="0"/>
              <a:t>4. In such film the set is often distant planets or even parallel universes. They are about space travel, time travel and supernatural. They are often based on books or scientific theories.</a:t>
            </a:r>
            <a:endParaRPr lang="ru-RU" sz="2100" b="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7190508" y="2133599"/>
            <a:ext cx="4164879" cy="4056063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2800" b="1" dirty="0" smtClean="0"/>
              <a:t>action </a:t>
            </a:r>
            <a:endParaRPr lang="ru-RU" sz="2800" b="1" dirty="0" smtClean="0"/>
          </a:p>
          <a:p>
            <a:pPr marL="514350" indent="-514350">
              <a:buAutoNum type="alphaLcPeriod"/>
            </a:pPr>
            <a:r>
              <a:rPr lang="en-US" sz="2800" b="1" dirty="0" smtClean="0"/>
              <a:t>adventure </a:t>
            </a:r>
            <a:endParaRPr lang="ru-RU" sz="2800" b="1" dirty="0" smtClean="0"/>
          </a:p>
          <a:p>
            <a:pPr marL="514350" indent="-514350">
              <a:buAutoNum type="alphaLcPeriod"/>
            </a:pPr>
            <a:r>
              <a:rPr lang="en-US" sz="2800" b="1" dirty="0"/>
              <a:t>r</a:t>
            </a:r>
            <a:r>
              <a:rPr lang="en-US" sz="2800" b="1" dirty="0" smtClean="0"/>
              <a:t>omance</a:t>
            </a:r>
          </a:p>
          <a:p>
            <a:pPr marL="514350" indent="-514350">
              <a:buAutoNum type="alphaLcPeriod"/>
            </a:pPr>
            <a:r>
              <a:rPr lang="en-US" sz="2800" b="1" dirty="0" smtClean="0"/>
              <a:t>science </a:t>
            </a:r>
            <a:r>
              <a:rPr lang="en-US" sz="2800" b="1" dirty="0"/>
              <a:t>fiction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466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Hometask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Learn the words;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Spotlight </a:t>
            </a:r>
            <a:r>
              <a:rPr lang="ru-RU" sz="2800" dirty="0" smtClean="0"/>
              <a:t>Тренировочные упражнения </a:t>
            </a:r>
            <a:r>
              <a:rPr lang="en-US" sz="2800" dirty="0" smtClean="0"/>
              <a:t>p.61-62 ex.5 a, b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49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1589</TotalTime>
  <Words>422</Words>
  <Application>Microsoft Office PowerPoint</Application>
  <PresentationFormat>Широкоэкранный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Презентация PowerPoint</vt:lpstr>
      <vt:lpstr>THEME: FILMS</vt:lpstr>
      <vt:lpstr>MATCH New words WITH THEIR TRANSLATIONS</vt:lpstr>
      <vt:lpstr>Put the words in the appropriate box</vt:lpstr>
      <vt:lpstr>Match the types of films with their descriptions</vt:lpstr>
      <vt:lpstr>Hometask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12</cp:revision>
  <dcterms:created xsi:type="dcterms:W3CDTF">2024-11-03T15:20:12Z</dcterms:created>
  <dcterms:modified xsi:type="dcterms:W3CDTF">2024-11-06T07:19:45Z</dcterms:modified>
</cp:coreProperties>
</file>