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2" r:id="rId13"/>
    <p:sldId id="266" r:id="rId14"/>
    <p:sldId id="267" r:id="rId15"/>
    <p:sldId id="268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Восемнадцатое     октября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Классная      работа  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СТНЫЙ -  Имеющий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непосредственное отношение, касательство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к чему-нибудь.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Толковый словарь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И. Ожегова)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Причастие  как  часть  речи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Узнать…</a:t>
            </a:r>
          </a:p>
          <a:p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Научиться…</a:t>
            </a:r>
          </a:p>
          <a:p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…</a:t>
            </a:r>
          </a:p>
          <a:p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Оценить…</a:t>
            </a:r>
          </a:p>
        </p:txBody>
      </p:sp>
    </p:spTree>
    <p:extLst>
      <p:ext uri="{BB962C8B-B14F-4D97-AF65-F5344CB8AC3E}">
        <p14:creationId xmlns:p14="http://schemas.microsoft.com/office/powerpoint/2010/main" val="32000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838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838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2866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зеленое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81" y="2636912"/>
            <a:ext cx="2804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Круглое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813" y="4869160"/>
            <a:ext cx="2560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спелое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420888"/>
            <a:ext cx="3006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летящее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690323"/>
            <a:ext cx="31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упавшее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1907" y="4871104"/>
            <a:ext cx="461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обгрызенное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3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отличить причастие?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Вопросы-помощники: что делающий?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что сделавший?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2.Суффиксы: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-,-ем-, -им-,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 -ш-,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-, -т-, 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3.Заменить словосочетанием слов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+ глагол (читающий -  тот, который читает)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ящ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    мяч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    ребенок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    снег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2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Причастие –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____________часть речи,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объединившая в себе признаки ____ 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Причастие   обозначает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Причастие  отвечает на вопросы_________.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Вопросы-помощники__________________.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глагола у причастия___, ___, ___.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прилагательного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у причастия ___,____, ____.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всех: стр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32, упр. 72.  Высказать мнение по спорному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вопросу (устно).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выбор:</a:t>
            </a:r>
          </a:p>
          <a:p>
            <a:pPr marL="514350" lvl="0" indent="-514350">
              <a:buAutoNum type="arabicParenR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75 (выполнить все задания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связный текст на тему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снег», включив в него  3-4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причастия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«Четвертое лишнее»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Летящий    мяч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Умная    девочка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Читающий    ребенок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Белеющий    снег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992888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Летящий    мяч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Умная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девочка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Читающий    ребенок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Белеющий    снег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static.net/naydex/yandex-search/HObht5568/02c410L1jQ5/dmJQ5dHUCZf65LUxYW7qV0IKAHRB2inA8WZiQj2iCaOoSEN_ayhAwuJqzU52L7r_ggDyocGQyJ9QpDpLV828NHnsnCsczcFQvnSycGT8b5Qe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5" y="843828"/>
            <a:ext cx="4269177" cy="22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5146"/>
            <a:ext cx="4490314" cy="29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astatic.net/naydex/yandex-search/HObht5712/02c410L1jQ5/dmJQ5dHUCZf65LUxYW7qV0IKAHRB2inA8WZiQj2iCaOoSEN_ayhAw2OpDsyzr_z8AgJz4YEQz4gH5b8G2co7tL5v32qZjcMctbFzMqPurQLVDM7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028874" cy="40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289973"/>
            <a:ext cx="155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8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4209459" cy="28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38964"/>
            <a:ext cx="4206421" cy="34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1369f7d0774fdc42a442dbb2d2970111e1e13e96-44103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857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4725144"/>
            <a:ext cx="244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йошта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1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Гибрид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hibrida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помесь) — организм или клетка, полученные вследствие скрещивания генетически различающихся форм.</a:t>
            </a:r>
          </a:p>
        </p:txBody>
      </p:sp>
    </p:spTree>
    <p:extLst>
      <p:ext uri="{BB962C8B-B14F-4D97-AF65-F5344CB8AC3E}">
        <p14:creationId xmlns:p14="http://schemas.microsoft.com/office/powerpoint/2010/main" val="37728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12450" r="17953" b="7227"/>
          <a:stretch/>
        </p:blipFill>
        <p:spPr bwMode="auto">
          <a:xfrm>
            <a:off x="5669719" y="3068960"/>
            <a:ext cx="2470559" cy="324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66247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«Часть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речи, 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причастная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глаголу в образе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прилагательного».                                                                              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И. Даль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210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«Четвертое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Причастие  как  часть  речи</vt:lpstr>
      <vt:lpstr>Презентация PowerPoint</vt:lpstr>
      <vt:lpstr>Презентация PowerPoint</vt:lpstr>
      <vt:lpstr>Презентация PowerPoint</vt:lpstr>
      <vt:lpstr>Как отличить причастие?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Владимир</dc:creator>
  <cp:lastModifiedBy>Пользователь Windows</cp:lastModifiedBy>
  <cp:revision>15</cp:revision>
  <dcterms:created xsi:type="dcterms:W3CDTF">2024-10-17T13:21:00Z</dcterms:created>
  <dcterms:modified xsi:type="dcterms:W3CDTF">2024-10-27T15:34:20Z</dcterms:modified>
</cp:coreProperties>
</file>