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64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9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4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7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9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9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31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7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4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CC1B-C969-4747-9D0F-493156917E17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48F3-37A6-4D39-B824-A385CA67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68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28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89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1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2950" y="2977356"/>
            <a:ext cx="3086100" cy="2047875"/>
          </a:xfrm>
          <a:prstGeom prst="rect">
            <a:avLst/>
          </a:prstGeom>
        </p:spPr>
      </p:pic>
      <p:pic>
        <p:nvPicPr>
          <p:cNvPr id="5" name="Picture 219"/>
          <p:cNvPicPr/>
          <p:nvPr/>
        </p:nvPicPr>
        <p:blipFill>
          <a:blip r:embed="rId3"/>
          <a:stretch>
            <a:fillRect/>
          </a:stretch>
        </p:blipFill>
        <p:spPr>
          <a:xfrm>
            <a:off x="9456420" y="4769485"/>
            <a:ext cx="2138680" cy="1383030"/>
          </a:xfrm>
          <a:prstGeom prst="rect">
            <a:avLst/>
          </a:prstGeom>
        </p:spPr>
      </p:pic>
      <p:pic>
        <p:nvPicPr>
          <p:cNvPr id="6" name="Picture 330"/>
          <p:cNvPicPr/>
          <p:nvPr/>
        </p:nvPicPr>
        <p:blipFill>
          <a:blip r:embed="rId4"/>
          <a:stretch>
            <a:fillRect/>
          </a:stretch>
        </p:blipFill>
        <p:spPr>
          <a:xfrm>
            <a:off x="1551305" y="4202271"/>
            <a:ext cx="1184275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5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2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1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1</cp:revision>
  <dcterms:created xsi:type="dcterms:W3CDTF">2024-04-04T12:27:02Z</dcterms:created>
  <dcterms:modified xsi:type="dcterms:W3CDTF">2024-04-05T03:18:13Z</dcterms:modified>
</cp:coreProperties>
</file>