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5" r:id="rId4"/>
    <p:sldId id="258" r:id="rId5"/>
    <p:sldId id="260" r:id="rId6"/>
    <p:sldId id="261" r:id="rId7"/>
    <p:sldId id="259" r:id="rId8"/>
    <p:sldId id="268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FF08B-3C42-44DB-B0ED-1EA6CADA6E0F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4BDF-6403-486E-84F6-9AC75DCD1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5C994-DF45-477B-AB02-BA1A09842E6C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CFD51-195E-4856-B379-ADEBED370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9DEBB-340F-4E6C-AB44-15723FBD3D16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1515-F2D1-4358-823F-01538F336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0B3BF-D331-47DA-8250-33D9DA4ABE37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ED005-5BC7-430C-B62B-BED9A8E64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18C9C-820D-4486-85BA-C580B999F1A5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A123-91A9-4213-9BF9-63FDCBAA6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1FB3-F9B0-4617-8360-F031AE76A513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615D-241D-4B55-BE55-3A5582FC7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0060-40E6-4A3D-AC04-C7972B2C842E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761F-1064-437C-8C68-E850ADCD1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36D4-C17F-45EC-82C4-CB5862AC85E5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A2D6-2B49-472A-B7D4-834E35643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6D38-D5D2-4ABD-9E7C-AEAF8D274B34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157D-EED1-41AC-B31A-4EC9EB356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50575-27A1-44C8-A8B9-C1F7D15BD5F3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73A2-3ADE-40D2-9F3D-592FFD8D7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6018-2A32-4145-9354-0A3215C82896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AF07-BD20-4C87-8F3C-D22B95C17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E3555C-8F83-438A-A794-1B984C8783C0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A2F83F-DC7F-49DA-93A8-AF091BEB8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Phonetics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[Ʌ] luck, number, trouble, touch, under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Əu</a:t>
            </a:r>
            <a:r>
              <a:rPr lang="en-US" dirty="0" smtClean="0"/>
              <a:t>] don’t, clover, moment, 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ai</a:t>
            </a:r>
            <a:r>
              <a:rPr lang="en-US" dirty="0" smtClean="0"/>
              <a:t>] spider, magpie, white, Friday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Don't trouble </a:t>
            </a:r>
            <a:r>
              <a:rPr lang="en-US" dirty="0" err="1" smtClean="0"/>
              <a:t>trouble</a:t>
            </a:r>
            <a:r>
              <a:rPr lang="en-US" dirty="0" smtClean="0"/>
              <a:t> until trouble troubles you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700" cy="4090987"/>
          </a:xfrm>
        </p:spPr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Thank you for your work!</a:t>
            </a:r>
            <a:endParaRPr lang="ru-RU" dirty="0" smtClean="0">
              <a:solidFill>
                <a:srgbClr val="FF0066"/>
              </a:solidFill>
            </a:endParaRPr>
          </a:p>
        </p:txBody>
      </p:sp>
      <p:pic>
        <p:nvPicPr>
          <p:cNvPr id="12291" name="Рисунок 6" descr="cat31.gif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9338" y="1773238"/>
            <a:ext cx="4033837" cy="4032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russian-supersti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4608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Do You Have Any Superstitions</a:t>
            </a:r>
            <a:r>
              <a:rPr lang="ru-RU" b="1" dirty="0" smtClean="0">
                <a:solidFill>
                  <a:srgbClr val="C00000"/>
                </a:solidFill>
              </a:rPr>
              <a:t>?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ru-RU" dirty="0" smtClean="0">
                <a:solidFill>
                  <a:schemeClr val="accent5"/>
                </a:solidFill>
              </a:rPr>
              <a:t> </a:t>
            </a:r>
            <a:br>
              <a:rPr lang="ru-RU" dirty="0" smtClean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3"/>
          <p:cNvSpPr>
            <a:spLocks noGrp="1"/>
          </p:cNvSpPr>
          <p:nvPr>
            <p:ph idx="1"/>
          </p:nvPr>
        </p:nvSpPr>
        <p:spPr>
          <a:xfrm>
            <a:off x="285720" y="357166"/>
            <a:ext cx="8339168" cy="607223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Remember the words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Superstition [ˌs(j)</a:t>
            </a:r>
            <a:r>
              <a:rPr lang="en-US" dirty="0" err="1" smtClean="0"/>
              <a:t>uːpə'stɪʃ</a:t>
            </a:r>
            <a:r>
              <a:rPr lang="en-US" dirty="0" smtClean="0"/>
              <a:t>(ə)n] </a:t>
            </a:r>
            <a:r>
              <a:rPr lang="ru-RU" dirty="0" smtClean="0"/>
              <a:t>  суеверие</a:t>
            </a: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dirty="0" err="1" smtClean="0"/>
              <a:t>Fourleaf</a:t>
            </a:r>
            <a:r>
              <a:rPr lang="en-US" dirty="0" smtClean="0"/>
              <a:t> clover            ['</a:t>
            </a:r>
            <a:r>
              <a:rPr lang="en-US" dirty="0" err="1" smtClean="0"/>
              <a:t>kləuvə</a:t>
            </a:r>
            <a:r>
              <a:rPr lang="en-US" dirty="0" smtClean="0"/>
              <a:t> ] </a:t>
            </a:r>
            <a:r>
              <a:rPr lang="ru-RU" dirty="0" smtClean="0"/>
              <a:t>клевер</a:t>
            </a:r>
            <a:r>
              <a:rPr lang="en-US" dirty="0" smtClean="0"/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A magpie                         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A spider              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u="sng" dirty="0" smtClean="0"/>
              <a:t>Horse</a:t>
            </a:r>
            <a:r>
              <a:rPr lang="en-US" dirty="0" smtClean="0"/>
              <a:t>shoe            ['</a:t>
            </a:r>
            <a:r>
              <a:rPr lang="en-US" dirty="0" err="1" smtClean="0"/>
              <a:t>hɔːsʃu</a:t>
            </a:r>
            <a:r>
              <a:rPr lang="en-US" dirty="0" smtClean="0"/>
              <a:t>ː]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A ladder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   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ru-RU" dirty="0" smtClean="0"/>
          </a:p>
        </p:txBody>
      </p:sp>
      <p:pic>
        <p:nvPicPr>
          <p:cNvPr id="4099" name="Рисунок 6" descr="i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643050"/>
            <a:ext cx="10080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5" descr="i (1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3429000"/>
            <a:ext cx="130491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3" descr="image:horsesh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7" y="4581525"/>
            <a:ext cx="909654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4" descr="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513" y="5516563"/>
            <a:ext cx="9429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Рисунок 7" descr="i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4438" y="2492375"/>
            <a:ext cx="14287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858280" cy="6500834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            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Make up word combinations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4000" b="1" i="1" u="sng" dirty="0" smtClean="0"/>
              <a:t>example:</a:t>
            </a:r>
            <a:r>
              <a:rPr lang="en-US" sz="4000" i="1" dirty="0" smtClean="0"/>
              <a:t> hate the number 13</a:t>
            </a:r>
            <a:br>
              <a:rPr lang="en-US" sz="4000" i="1" dirty="0" smtClean="0"/>
            </a:br>
            <a:r>
              <a:rPr lang="en-US" sz="3600" dirty="0" smtClean="0"/>
              <a:t>Hate                              clover</a:t>
            </a:r>
            <a:br>
              <a:rPr lang="en-US" sz="3600" dirty="0" smtClean="0"/>
            </a:br>
            <a:r>
              <a:rPr lang="en-US" sz="3600" dirty="0" smtClean="0"/>
              <a:t>cross                             a charm</a:t>
            </a:r>
            <a:br>
              <a:rPr lang="en-US" sz="3600" dirty="0" smtClean="0"/>
            </a:br>
            <a:r>
              <a:rPr lang="en-US" sz="3600" dirty="0" smtClean="0"/>
              <a:t>black                             fingers</a:t>
            </a:r>
            <a:br>
              <a:rPr lang="en-US" sz="3600" dirty="0" smtClean="0"/>
            </a:br>
            <a:r>
              <a:rPr lang="en-US" sz="3600" dirty="0" smtClean="0"/>
              <a:t>good                             magpies</a:t>
            </a:r>
            <a:br>
              <a:rPr lang="en-US" sz="3600" dirty="0" smtClean="0"/>
            </a:br>
            <a:r>
              <a:rPr lang="en-US" sz="3600" dirty="0" smtClean="0"/>
              <a:t>have                              a spider</a:t>
            </a:r>
            <a:br>
              <a:rPr lang="en-US" sz="3600" dirty="0" smtClean="0"/>
            </a:br>
            <a:r>
              <a:rPr lang="en-US" sz="3600" dirty="0" smtClean="0"/>
              <a:t>under                            horseshoe</a:t>
            </a:r>
            <a:br>
              <a:rPr lang="en-US" sz="3600" dirty="0" smtClean="0"/>
            </a:br>
            <a:r>
              <a:rPr lang="en-US" sz="3600" dirty="0" smtClean="0"/>
              <a:t>kill                                  the number 13</a:t>
            </a:r>
            <a:br>
              <a:rPr lang="en-US" sz="3600" dirty="0" smtClean="0"/>
            </a:br>
            <a:r>
              <a:rPr lang="en-US" sz="3600" dirty="0" smtClean="0"/>
              <a:t>two                                a ladder</a:t>
            </a:r>
            <a:br>
              <a:rPr lang="en-US" sz="3600" dirty="0" smtClean="0"/>
            </a:br>
            <a:r>
              <a:rPr lang="en-US" sz="3600" dirty="0" smtClean="0"/>
              <a:t>wear                              luck</a:t>
            </a:r>
            <a:br>
              <a:rPr lang="en-US" sz="3600" dirty="0" smtClean="0"/>
            </a:br>
            <a:r>
              <a:rPr lang="en-US" sz="3600" dirty="0" err="1" smtClean="0"/>
              <a:t>fourleaf</a:t>
            </a:r>
            <a:r>
              <a:rPr lang="en-US" sz="3600" dirty="0" smtClean="0"/>
              <a:t>                         cat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i (1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"/>
            <a:ext cx="3428992" cy="218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900618" cy="12858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British superstitions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8" name="Содержимое 5"/>
          <p:cNvSpPr>
            <a:spLocks noGrp="1"/>
          </p:cNvSpPr>
          <p:nvPr>
            <p:ph idx="1"/>
          </p:nvPr>
        </p:nvSpPr>
        <p:spPr>
          <a:xfrm>
            <a:off x="428596" y="1142985"/>
            <a:ext cx="8001057" cy="5500726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</a:rPr>
              <a:t>Good</a:t>
            </a:r>
            <a:r>
              <a:rPr lang="ru-RU" sz="2000" dirty="0" smtClean="0">
                <a:solidFill>
                  <a:schemeClr val="accent2"/>
                </a:solidFill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</a:rPr>
              <a:t>Luck</a:t>
            </a:r>
            <a:r>
              <a:rPr lang="ru-RU" sz="2000" dirty="0" smtClean="0">
                <a:solidFill>
                  <a:schemeClr val="accent2"/>
                </a:solidFill>
              </a:rPr>
              <a:t>.</a:t>
            </a:r>
          </a:p>
          <a:p>
            <a:pPr algn="ctr" eaLnBrk="1" hangingPunct="1">
              <a:buFont typeface="Arial" pitchFamily="34" charset="0"/>
              <a:buNone/>
            </a:pPr>
            <a:endParaRPr lang="ru-RU" sz="20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 </a:t>
            </a: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Lucky to meet a black cat.</a:t>
            </a:r>
            <a:endParaRPr lang="ru-RU" sz="2000" dirty="0" smtClean="0">
              <a:latin typeface="BatangChe" pitchFamily="49" charset="-127"/>
              <a:ea typeface="BatangChe" pitchFamily="49" charset="-127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2000" dirty="0" err="1" smtClean="0">
                <a:latin typeface="BatangChe" pitchFamily="49" charset="-127"/>
                <a:ea typeface="BatangChe" pitchFamily="49" charset="-127"/>
              </a:rPr>
              <a:t>Lucky</a:t>
            </a:r>
            <a:r>
              <a:rPr lang="ru-RU" sz="2000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2000" dirty="0" err="1" smtClean="0">
                <a:latin typeface="BatangChe" pitchFamily="49" charset="-127"/>
                <a:ea typeface="BatangChe" pitchFamily="49" charset="-127"/>
              </a:rPr>
              <a:t>to</a:t>
            </a:r>
            <a:r>
              <a:rPr lang="ru-RU" sz="2000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2000" dirty="0" err="1" smtClean="0">
                <a:latin typeface="BatangChe" pitchFamily="49" charset="-127"/>
                <a:ea typeface="BatangChe" pitchFamily="49" charset="-127"/>
              </a:rPr>
              <a:t>touch</a:t>
            </a:r>
            <a:r>
              <a:rPr lang="ru-RU" sz="2000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2000" dirty="0" err="1" smtClean="0">
                <a:latin typeface="BatangChe" pitchFamily="49" charset="-127"/>
                <a:ea typeface="BatangChe" pitchFamily="49" charset="-127"/>
              </a:rPr>
              <a:t>wood</a:t>
            </a:r>
            <a:r>
              <a:rPr lang="ru-RU" sz="2000" dirty="0" smtClean="0">
                <a:latin typeface="BatangChe" pitchFamily="49" charset="-127"/>
                <a:ea typeface="BatangChe" pitchFamily="49" charset="-127"/>
              </a:rPr>
              <a:t>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Lucky to find a clover plant with four leaves.</a:t>
            </a:r>
            <a:endParaRPr lang="ru-RU" sz="2000" dirty="0" smtClean="0">
              <a:latin typeface="BatangChe" pitchFamily="49" charset="-127"/>
              <a:ea typeface="BatangChe" pitchFamily="49" charset="-127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On the first day of the month it is lucky to say “white rabbit, white rabbit, white rabbit”, before saying your first word of the day. </a:t>
            </a:r>
            <a:endParaRPr lang="ru-RU" sz="2000" dirty="0" smtClean="0">
              <a:latin typeface="BatangChe" pitchFamily="49" charset="-127"/>
              <a:ea typeface="BatangChe" pitchFamily="49" charset="-127"/>
            </a:endParaRPr>
          </a:p>
          <a:p>
            <a:pPr eaLnBrk="1" hangingPunct="1">
              <a:buNone/>
            </a:pPr>
            <a:endParaRPr lang="ru-RU" sz="2000" dirty="0" smtClean="0">
              <a:latin typeface="BatangChe" pitchFamily="49" charset="-127"/>
              <a:ea typeface="BatangChe" pitchFamily="49" charset="-127"/>
            </a:endParaRPr>
          </a:p>
          <a:p>
            <a:pPr algn="ctr">
              <a:buNone/>
            </a:pP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Bad </a:t>
            </a: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Luck.</a:t>
            </a:r>
            <a:endParaRPr lang="ru-RU" sz="2000" dirty="0" smtClean="0">
              <a:latin typeface="BatangChe" pitchFamily="49" charset="-127"/>
              <a:ea typeface="BatangChe" pitchFamily="49" charset="-127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  Unlucky to open an umbrella in doors.</a:t>
            </a:r>
            <a:endParaRPr lang="ru-RU" sz="2000" dirty="0" smtClean="0">
              <a:latin typeface="BatangChe" pitchFamily="49" charset="-127"/>
              <a:ea typeface="BatangChe" pitchFamily="49" charset="-127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 </a:t>
            </a:r>
            <a:r>
              <a:rPr lang="ru-RU" sz="2000" dirty="0" smtClean="0">
                <a:latin typeface="BatangChe" pitchFamily="49" charset="-127"/>
                <a:ea typeface="BatangChe" pitchFamily="49" charset="-127"/>
              </a:rPr>
              <a:t>Т</a:t>
            </a: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he number thirteen is unlucky. Friday the thirteenth is a very unlucky day. </a:t>
            </a:r>
            <a:endParaRPr lang="ru-RU" sz="2000" dirty="0" smtClean="0">
              <a:latin typeface="BatangChe" pitchFamily="49" charset="-127"/>
              <a:ea typeface="BatangChe" pitchFamily="49" charset="-127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  Unlucky to walk underneath a ladder.</a:t>
            </a:r>
            <a:endParaRPr lang="ru-RU" sz="2000" dirty="0" smtClean="0">
              <a:latin typeface="BatangChe" pitchFamily="49" charset="-127"/>
              <a:ea typeface="BatangChe" pitchFamily="49" charset="-127"/>
            </a:endParaRPr>
          </a:p>
          <a:p>
            <a:pPr eaLnBrk="1" hangingPunct="1">
              <a:buFont typeface="Wingdings" pitchFamily="2" charset="2"/>
              <a:buChar char="q"/>
            </a:pPr>
            <a:endParaRPr lang="ru-RU" sz="1800" dirty="0" smtClean="0"/>
          </a:p>
        </p:txBody>
      </p:sp>
      <p:sp>
        <p:nvSpPr>
          <p:cNvPr id="6149" name="TextBox 3"/>
          <p:cNvSpPr txBox="1">
            <a:spLocks noChangeArrowheads="1"/>
          </p:cNvSpPr>
          <p:nvPr/>
        </p:nvSpPr>
        <p:spPr bwMode="auto">
          <a:xfrm>
            <a:off x="2555875" y="27082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i (1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8767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3132138" y="274638"/>
            <a:ext cx="5554662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Russian superstitions.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14908"/>
          </a:xfrm>
        </p:spPr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Do </a:t>
            </a:r>
            <a:r>
              <a:rPr lang="en-US" dirty="0" smtClean="0"/>
              <a:t>not whistle indoors: it will blow your money away.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Never </a:t>
            </a:r>
            <a:r>
              <a:rPr lang="en-US" dirty="0" smtClean="0"/>
              <a:t>shake hands over threshold (</a:t>
            </a:r>
            <a:r>
              <a:rPr lang="ru-RU" dirty="0" smtClean="0"/>
              <a:t>порог</a:t>
            </a:r>
            <a:r>
              <a:rPr lang="en-US" dirty="0" smtClean="0"/>
              <a:t>) – it will lead to a quarrel. It is better to invite someone into your room or flat before you shake hands.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If </a:t>
            </a:r>
            <a:r>
              <a:rPr lang="en-US" dirty="0" smtClean="0"/>
              <a:t>you are going on a long journey, sit down for a few moments before you leave, and your trip will be lucky.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Don`t </a:t>
            </a:r>
            <a:r>
              <a:rPr lang="en-US" dirty="0" smtClean="0"/>
              <a:t>spill salt. It is bad luck.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8913"/>
            <a:ext cx="8340755" cy="632301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0000"/>
                </a:solidFill>
              </a:rPr>
              <a:t>Let’s work in groups!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Answer the questions: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Do You Have Any Superstitions? </a:t>
            </a:r>
            <a:r>
              <a:rPr lang="en-US" sz="4000" dirty="0" smtClean="0">
                <a:solidFill>
                  <a:srgbClr val="0070C0"/>
                </a:solidFill>
              </a:rPr>
              <a:t>What  Superstitions Do You Believe in</a:t>
            </a:r>
            <a:r>
              <a:rPr lang="ru-RU" sz="4000" dirty="0" smtClean="0">
                <a:solidFill>
                  <a:srgbClr val="0070C0"/>
                </a:solidFill>
              </a:rPr>
              <a:t>?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/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4000" u="sng" dirty="0" smtClean="0"/>
              <a:t>Use:</a:t>
            </a:r>
            <a:r>
              <a:rPr lang="en-US" sz="4000" dirty="0" smtClean="0"/>
              <a:t> I </a:t>
            </a:r>
            <a:r>
              <a:rPr lang="en-US" sz="4000" dirty="0" smtClean="0"/>
              <a:t>believe/don’t believe </a:t>
            </a:r>
            <a:r>
              <a:rPr lang="en-US" sz="4000" dirty="0" smtClean="0"/>
              <a:t>in  …</a:t>
            </a:r>
            <a:br>
              <a:rPr lang="en-US" sz="4000" dirty="0" smtClean="0"/>
            </a:br>
            <a:r>
              <a:rPr lang="en-US" sz="4000" dirty="0" smtClean="0"/>
              <a:t>         It is </a:t>
            </a:r>
            <a:r>
              <a:rPr lang="en-US" sz="4000" dirty="0" smtClean="0"/>
              <a:t>lucky/unlucky to </a:t>
            </a:r>
            <a:r>
              <a:rPr lang="en-US" sz="4000" dirty="0" smtClean="0"/>
              <a:t>…</a:t>
            </a:r>
            <a:br>
              <a:rPr lang="en-US" sz="4000" dirty="0" smtClean="0"/>
            </a:br>
            <a:r>
              <a:rPr lang="en-US" sz="4000" dirty="0" smtClean="0"/>
              <a:t>         </a:t>
            </a:r>
            <a:r>
              <a:rPr lang="en-US" sz="4000" dirty="0" smtClean="0"/>
              <a:t>I </a:t>
            </a:r>
            <a:r>
              <a:rPr lang="en-US" sz="4000" dirty="0" smtClean="0"/>
              <a:t>always … when…</a:t>
            </a: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endParaRPr lang="ru-RU" dirty="0"/>
          </a:p>
        </p:txBody>
      </p:sp>
      <p:pic>
        <p:nvPicPr>
          <p:cNvPr id="1026" name="Picture 2" descr="C:\Users\Анна\Desktop\k,MzgzNjEyNjQsNDUxMDMwNTA=,f,13-tego_piat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0384" y="4214818"/>
            <a:ext cx="2573616" cy="26431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rot="21600000">
            <a:off x="285720" y="1571612"/>
            <a:ext cx="8229600" cy="4525963"/>
          </a:xfrm>
        </p:spPr>
        <p:txBody>
          <a:bodyPr/>
          <a:lstStyle/>
          <a:p>
            <a:r>
              <a:rPr lang="en-US" sz="1400" dirty="0" smtClean="0"/>
              <a:t> </a:t>
            </a:r>
            <a:endParaRPr lang="ru-RU" sz="14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0"/>
          <a:ext cx="7143800" cy="850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83582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DON'T WORRY,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Here's a little song I wrote,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You might want to sing it note for note,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worry,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In every life we have some trouble,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When you worry you make it double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worry,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 be happy now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 be happy (4 times)</a:t>
                      </a:r>
                      <a:endParaRPr lang="ru-RU" sz="1200" dirty="0" smtClean="0"/>
                    </a:p>
                    <a:p>
                      <a:r>
                        <a:rPr lang="en-US" sz="1200" dirty="0" err="1" smtClean="0"/>
                        <a:t>Ain't</a:t>
                      </a:r>
                      <a:r>
                        <a:rPr lang="en-US" sz="1200" dirty="0" smtClean="0"/>
                        <a:t> got no place to lay your head,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Somebody came and took your bed,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worry,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The landlord say your rent is late,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He may have to </a:t>
                      </a:r>
                      <a:r>
                        <a:rPr lang="en-US" sz="1200" dirty="0" err="1" smtClean="0"/>
                        <a:t>litagate</a:t>
                      </a:r>
                      <a:r>
                        <a:rPr lang="en-US" sz="1200" dirty="0" smtClean="0"/>
                        <a:t>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 be happy,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Look at me I’m happy,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worry,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I give you my phone number,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When you’re worried, call me,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I make you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Don't worry,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</a:t>
                      </a:r>
                      <a:endParaRPr lang="ru-RU" sz="1200" dirty="0" smtClean="0"/>
                    </a:p>
                    <a:p>
                      <a:r>
                        <a:rPr lang="en-US" sz="1200" dirty="0" err="1" smtClean="0"/>
                        <a:t>Ain't</a:t>
                      </a:r>
                      <a:r>
                        <a:rPr lang="en-US" sz="1200" dirty="0" smtClean="0"/>
                        <a:t> got no cash, </a:t>
                      </a:r>
                      <a:r>
                        <a:rPr lang="en-US" sz="1200" dirty="0" err="1" smtClean="0"/>
                        <a:t>ain’t</a:t>
                      </a:r>
                      <a:r>
                        <a:rPr lang="en-US" sz="1200" dirty="0" smtClean="0"/>
                        <a:t> got no style,</a:t>
                      </a:r>
                      <a:endParaRPr lang="ru-RU" sz="1200" dirty="0" smtClean="0"/>
                    </a:p>
                    <a:p>
                      <a:r>
                        <a:rPr lang="en-US" sz="1200" dirty="0" err="1" smtClean="0"/>
                        <a:t>Ain't</a:t>
                      </a:r>
                      <a:r>
                        <a:rPr lang="en-US" sz="1200" dirty="0" smtClean="0"/>
                        <a:t> got no gal to make you smile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But don't worry,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Because when you worry, your face will frown,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And that will bring everybody down,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So don't worry,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Don't worry, be happy now...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Don't worry, be happy  (4</a:t>
                      </a:r>
                      <a:r>
                        <a:rPr lang="en-US" sz="1200" baseline="0" dirty="0" smtClean="0"/>
                        <a:t> times) </a:t>
                      </a:r>
                    </a:p>
                    <a:p>
                      <a:r>
                        <a:rPr lang="en-US" sz="1200" dirty="0" smtClean="0"/>
                        <a:t>Don't worry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Be happy now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Don't worry, be happy (4 times)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 be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worry, don't worry, don't do it,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Be happy ,put a smile on your face,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bring everybody down like this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Don't worry, it will soon pass whatever it is,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Do not worry ,be happy,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I am not worry </a:t>
                      </a:r>
                      <a:r>
                        <a:rPr lang="ru-RU" sz="1200" dirty="0" smtClean="0"/>
                        <a:t>, </a:t>
                      </a:r>
                      <a:r>
                        <a:rPr lang="en-US" sz="1200" dirty="0" smtClean="0"/>
                        <a:t>I am happy</a:t>
                      </a:r>
                      <a:endParaRPr lang="ru-RU" sz="1200" dirty="0" smtClean="0"/>
                    </a:p>
                    <a:p>
                      <a:r>
                        <a:rPr lang="en-US" sz="1200" dirty="0" smtClean="0"/>
                        <a:t> 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 парься,</a:t>
                      </a:r>
                      <a:r>
                        <a:rPr lang="ru-RU" sz="1200" baseline="0" dirty="0" smtClean="0"/>
                        <a:t> будь счастлив </a:t>
                      </a:r>
                    </a:p>
                    <a:p>
                      <a:r>
                        <a:rPr lang="ru-RU" sz="1200" dirty="0" smtClean="0"/>
                        <a:t>Я тут песню написал,</a:t>
                      </a:r>
                    </a:p>
                    <a:p>
                      <a:r>
                        <a:rPr lang="ru-RU" sz="1200" dirty="0" smtClean="0"/>
                        <a:t>Если хочешь, можешь спеть ее слово в слово.</a:t>
                      </a:r>
                    </a:p>
                    <a:p>
                      <a:r>
                        <a:rPr lang="ru-RU" sz="1200" dirty="0" smtClean="0"/>
                        <a:t>Не парься, будь счастлив.</a:t>
                      </a:r>
                    </a:p>
                    <a:p>
                      <a:r>
                        <a:rPr lang="ru-RU" sz="1200" dirty="0" smtClean="0"/>
                        <a:t>У каждого в жизни бывают неприятности,</a:t>
                      </a:r>
                    </a:p>
                    <a:p>
                      <a:r>
                        <a:rPr lang="ru-RU" sz="1200" dirty="0" smtClean="0"/>
                        <a:t>Но если беспокоиться по этому поводу, они только удвоятся</a:t>
                      </a:r>
                    </a:p>
                    <a:p>
                      <a:r>
                        <a:rPr lang="ru-RU" sz="1200" dirty="0" smtClean="0"/>
                        <a:t>Не парься, будь счастлив.</a:t>
                      </a:r>
                    </a:p>
                    <a:p>
                      <a:r>
                        <a:rPr lang="ru-RU" sz="1200" dirty="0" smtClean="0"/>
                        <a:t>(Не парься, будь счастлив сейчас.)</a:t>
                      </a:r>
                    </a:p>
                    <a:p>
                      <a:r>
                        <a:rPr lang="ru-RU" sz="1200" dirty="0" smtClean="0"/>
                        <a:t> Не парься, будь счастлив.</a:t>
                      </a:r>
                      <a:r>
                        <a:rPr lang="en-US" sz="1200" baseline="0" dirty="0" smtClean="0"/>
                        <a:t> (4 </a:t>
                      </a:r>
                      <a:r>
                        <a:rPr lang="ru-RU" sz="1200" baseline="0" dirty="0" smtClean="0"/>
                        <a:t>раза)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 </a:t>
                      </a:r>
                    </a:p>
                    <a:p>
                      <a:r>
                        <a:rPr lang="ru-RU" sz="1200" dirty="0" smtClean="0"/>
                        <a:t>Некуда деваться?</a:t>
                      </a:r>
                    </a:p>
                    <a:p>
                      <a:r>
                        <a:rPr lang="ru-RU" sz="1200" dirty="0" smtClean="0"/>
                        <a:t>Кто-то занял твое место?</a:t>
                      </a:r>
                    </a:p>
                    <a:p>
                      <a:r>
                        <a:rPr lang="ru-RU" sz="1200" dirty="0" smtClean="0"/>
                        <a:t>Не парься, будь счастлив.</a:t>
                      </a:r>
                    </a:p>
                    <a:p>
                      <a:r>
                        <a:rPr lang="ru-RU" sz="1200" dirty="0" smtClean="0"/>
                        <a:t>"Верхи" говорят, что халява кончилась?</a:t>
                      </a:r>
                    </a:p>
                    <a:p>
                      <a:r>
                        <a:rPr lang="ru-RU" sz="1200" dirty="0" smtClean="0"/>
                        <a:t>На тебя подают в суд?</a:t>
                      </a:r>
                    </a:p>
                    <a:p>
                      <a:r>
                        <a:rPr lang="ru-RU" sz="1200" dirty="0" smtClean="0"/>
                        <a:t>Не парься, будь счастлив.</a:t>
                      </a:r>
                    </a:p>
                    <a:p>
                      <a:r>
                        <a:rPr lang="ru-RU" sz="1200" dirty="0" smtClean="0"/>
                        <a:t> </a:t>
                      </a:r>
                    </a:p>
                    <a:p>
                      <a:r>
                        <a:rPr lang="ru-RU" sz="1200" dirty="0" smtClean="0"/>
                        <a:t>(Смотри на меня - я счастлив!)</a:t>
                      </a:r>
                    </a:p>
                    <a:p>
                      <a:r>
                        <a:rPr lang="ru-RU" sz="1200" dirty="0" smtClean="0"/>
                        <a:t>Не парься, будь счастлив.</a:t>
                      </a:r>
                    </a:p>
                    <a:p>
                      <a:r>
                        <a:rPr lang="ru-RU" sz="1200" dirty="0" smtClean="0"/>
                        <a:t>(Вот тебе мой телефон. </a:t>
                      </a:r>
                    </a:p>
                    <a:p>
                      <a:r>
                        <a:rPr lang="ru-RU" sz="1200" dirty="0" smtClean="0"/>
                        <a:t>Когда повесишь нос - звони,</a:t>
                      </a:r>
                    </a:p>
                    <a:p>
                      <a:r>
                        <a:rPr lang="ru-RU" sz="1200" dirty="0" smtClean="0"/>
                        <a:t>я сделаю тебя счастливым.)</a:t>
                      </a:r>
                    </a:p>
                    <a:p>
                      <a:r>
                        <a:rPr lang="ru-RU" sz="1200" dirty="0" smtClean="0"/>
                        <a:t>Не парься, будь счастлив.</a:t>
                      </a:r>
                    </a:p>
                    <a:p>
                      <a:r>
                        <a:rPr lang="ru-RU" sz="1200" dirty="0" smtClean="0"/>
                        <a:t> </a:t>
                      </a:r>
                    </a:p>
                    <a:p>
                      <a:r>
                        <a:rPr lang="ru-RU" sz="1200" dirty="0" smtClean="0"/>
                        <a:t>Нет денег, старая одежда,</a:t>
                      </a:r>
                    </a:p>
                    <a:p>
                      <a:r>
                        <a:rPr lang="ru-RU" sz="1200" dirty="0" smtClean="0"/>
                        <a:t>Нет никого, кто может развеселить тебя?</a:t>
                      </a:r>
                    </a:p>
                    <a:p>
                      <a:r>
                        <a:rPr lang="ru-RU" sz="1200" dirty="0" smtClean="0"/>
                        <a:t>Не парься, будь счастлив.</a:t>
                      </a:r>
                    </a:p>
                    <a:p>
                      <a:r>
                        <a:rPr lang="ru-RU" sz="1200" dirty="0" smtClean="0"/>
                        <a:t>Когда ты злишься, ты всех пугаешь своим видом,</a:t>
                      </a:r>
                    </a:p>
                    <a:p>
                      <a:r>
                        <a:rPr lang="ru-RU" sz="1200" dirty="0" smtClean="0"/>
                        <a:t>И все от тебя шарахаются, так что</a:t>
                      </a:r>
                    </a:p>
                    <a:p>
                      <a:r>
                        <a:rPr lang="ru-RU" sz="1200" dirty="0" smtClean="0"/>
                        <a:t>Не парься, будь счастлив.</a:t>
                      </a:r>
                    </a:p>
                    <a:p>
                      <a:r>
                        <a:rPr lang="ru-RU" sz="1200" dirty="0" smtClean="0"/>
                        <a:t>(Не парься, будь счастлив сейчас.)</a:t>
                      </a:r>
                    </a:p>
                    <a:p>
                      <a:r>
                        <a:rPr lang="ru-RU" sz="1200" dirty="0" smtClean="0"/>
                        <a:t>Не парься, будь счастлив. (4 раза)</a:t>
                      </a:r>
                    </a:p>
                    <a:p>
                      <a:r>
                        <a:rPr lang="ru-RU" sz="1200" dirty="0" smtClean="0"/>
                        <a:t> </a:t>
                      </a:r>
                    </a:p>
                    <a:p>
                      <a:r>
                        <a:rPr lang="ru-RU" sz="1200" dirty="0" smtClean="0"/>
                        <a:t>Не парься, не парься, не делай этого. </a:t>
                      </a:r>
                    </a:p>
                    <a:p>
                      <a:r>
                        <a:rPr lang="ru-RU" sz="1200" dirty="0" smtClean="0"/>
                        <a:t>Будь счастлив.</a:t>
                      </a:r>
                    </a:p>
                    <a:p>
                      <a:r>
                        <a:rPr lang="ru-RU" sz="1200" dirty="0" smtClean="0"/>
                        <a:t> Улыбнись.</a:t>
                      </a:r>
                    </a:p>
                    <a:p>
                      <a:r>
                        <a:rPr lang="ru-RU" sz="1200" dirty="0" smtClean="0"/>
                        <a:t>Не пугай своим видом.</a:t>
                      </a:r>
                    </a:p>
                    <a:p>
                      <a:r>
                        <a:rPr lang="ru-RU" sz="1200" dirty="0" smtClean="0"/>
                        <a:t>Не парься. </a:t>
                      </a:r>
                    </a:p>
                    <a:p>
                      <a:r>
                        <a:rPr lang="ru-RU" sz="1200" dirty="0" smtClean="0"/>
                        <a:t>Это скоро пройдёт, что бы это</a:t>
                      </a:r>
                    </a:p>
                    <a:p>
                      <a:r>
                        <a:rPr lang="ru-RU" sz="1200" dirty="0" smtClean="0"/>
                        <a:t>ни было.</a:t>
                      </a:r>
                    </a:p>
                    <a:p>
                      <a:r>
                        <a:rPr lang="ru-RU" sz="1200" dirty="0" smtClean="0"/>
                        <a:t>Не парься, будь счастлив.</a:t>
                      </a:r>
                    </a:p>
                    <a:p>
                      <a:r>
                        <a:rPr lang="ru-RU" sz="1200" dirty="0" smtClean="0"/>
                        <a:t>(Я не парюсь, я счастлив...)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Your homework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4000" dirty="0" smtClean="0">
                <a:solidFill>
                  <a:srgbClr val="005BD3"/>
                </a:solidFill>
              </a:rPr>
              <a:t>p. 31, ex.33, 35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>
                <a:solidFill>
                  <a:srgbClr val="005BD3"/>
                </a:solidFill>
              </a:rPr>
              <a:t>    </a:t>
            </a:r>
          </a:p>
        </p:txBody>
      </p:sp>
      <p:pic>
        <p:nvPicPr>
          <p:cNvPr id="2050" name="Picture 2" descr="C:\Users\Анна\Desktop\20_6071_oboi_gorod_koshek_480x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85926"/>
            <a:ext cx="2857504" cy="47625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l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370</TotalTime>
  <Words>296</Words>
  <Application>Microsoft Office PowerPoint</Application>
  <PresentationFormat>Экран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pril</vt:lpstr>
      <vt:lpstr>Phonetics</vt:lpstr>
      <vt:lpstr>    Do You Have Any Superstitions?     </vt:lpstr>
      <vt:lpstr>Слайд 3</vt:lpstr>
      <vt:lpstr>              Make up word combinations example: hate the number 13 Hate                              clover cross                             a charm black                             fingers good                             magpies have                              a spider under                            horseshoe kill                                  the number 13 two                                a ladder wear                              luck fourleaf                         cat  </vt:lpstr>
      <vt:lpstr>British superstitions</vt:lpstr>
      <vt:lpstr>Russian superstitions.</vt:lpstr>
      <vt:lpstr>Let’s work in groups!  Answer the questions:  Do You Have Any Superstitions? What  Superstitions Do You Believe in?   Use: I believe/don’t believe in  …          It is lucky/unlucky to …          I always … when… </vt:lpstr>
      <vt:lpstr>Слайд 8</vt:lpstr>
      <vt:lpstr>Your homework</vt:lpstr>
      <vt:lpstr>Thank you for your work!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Do You Have Any Superstitions? What British Superstitions Do You Know?  What Russian Superstitions Do You Know?  What  Superstitions Do You Believe in?      </dc:title>
  <dc:creator>Анна</dc:creator>
  <cp:lastModifiedBy>Анна</cp:lastModifiedBy>
  <cp:revision>30</cp:revision>
  <dcterms:created xsi:type="dcterms:W3CDTF">2012-10-07T09:29:11Z</dcterms:created>
  <dcterms:modified xsi:type="dcterms:W3CDTF">2012-10-22T17:06:43Z</dcterms:modified>
</cp:coreProperties>
</file>